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2" r:id="rId4"/>
    <p:sldId id="293" r:id="rId5"/>
    <p:sldId id="260" r:id="rId6"/>
    <p:sldId id="294" r:id="rId7"/>
    <p:sldId id="270" r:id="rId8"/>
    <p:sldId id="295" r:id="rId9"/>
    <p:sldId id="280" r:id="rId10"/>
    <p:sldId id="297" r:id="rId11"/>
    <p:sldId id="298" r:id="rId12"/>
    <p:sldId id="288" r:id="rId13"/>
    <p:sldId id="299" r:id="rId14"/>
    <p:sldId id="300" r:id="rId15"/>
    <p:sldId id="301" r:id="rId16"/>
    <p:sldId id="3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54" y="22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8CE9-A01A-4E2C-8DEF-63065A6A0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EE40D8-536F-4E2A-9CF2-0AD5030DD5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FE151-1ACE-4534-B24E-E7E2AC69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0A2C0-EF44-4837-B202-B8660BB9B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B9F5-61F8-4039-B4DF-28FEBA74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9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708A-1110-4FF6-8F5D-F594E2FB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386614-14D5-4F98-8A65-B6CF8BB61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82703-DD1B-4CB0-B764-0D0AA32D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B3CD7-C7D9-4396-B801-5CDA0FD62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1FA90-B42D-4378-8D6A-C267B1A2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3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85AD85-930B-460B-A290-E3D9EF8CF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FC70D-2B5E-4D7A-95CB-6208BBABF8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8C37-5051-4326-BFEC-95ACE7789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66E19-ADBF-4E74-BF11-CDBF8F9A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146F-DBC8-4A14-80E8-B0AC057E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3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155A3-2893-4559-87D9-70DAD719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814E90-46D3-48B8-9E67-E51CB1410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1FE14-E462-451B-944C-0429EF47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D6FE5-43A8-4CFC-96AB-DDD28E52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FC467-2BF0-421D-947F-037136AF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05C23-C8C2-4181-BE07-4CEFAE17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8AE3A-7F42-4306-937E-F9D2AF761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22E0-DA04-4BFD-A62D-89C13841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2179A-78DA-4E67-9806-409A96F1A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74179-F097-495D-9FF5-AEAE8AC2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85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80688-B9CD-4817-9C6D-D3901B78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1EA3C-2F2F-4F59-B9B4-6EAF9B982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E25FC-31E0-4030-9F8F-BA0CDD8F2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E4109-8669-441B-864D-09981FD7D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AB2D8-0083-477F-A8EA-8851D0371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040FC-0F42-43C8-A3FA-6B8CE9AF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ACC18-D1C0-4756-A5CB-CD40D3607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8BCEE-B318-424E-83F2-74E329732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8EB98D-8CF3-49C4-A981-4E72FF5A7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ECC861-FB45-48A2-A5C8-459F30CFD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5339B4-7C8A-4528-8674-81FEC51F1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C52438-FC3C-4577-BA82-829F9F0E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7BFD21-80C0-4264-9FF6-165AF0D99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6EB64-C30A-4350-B474-77712B53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3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50C8C-F885-4410-AB0D-0BDD2855D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1D279-6F5B-4154-BA52-FC75AE69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7865E7-EA17-4306-8411-47597176E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CEE8F-C3E4-40FA-8DA5-EE6AEEE1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99D91-C798-4E13-B14C-4F4A1287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74365-59AA-4D69-A75A-1FA6C4216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C0B4C-19EB-4D98-880C-18BB22F5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1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4C63-6DF3-4316-90E5-49363EEC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1A6D9-296F-4459-AB16-CD96465E9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9CF41-C560-432D-B414-A23E25BBB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9DF6E-5DEF-4F7B-A99F-FA601A9E0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86BA5-AF27-480D-8D6F-9712A015C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6BDCF-01E0-44AB-9485-37D79BAA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9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523F-F261-46B6-8193-B63B6F295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C73EBE-0A3A-4D78-A3C6-0BA99FC3D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88EE3E-A83B-46EE-8DFC-7B8F82240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FB8CE-6BD4-43F3-84FE-84B20E3B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89AFD-DECE-4BB7-83A2-3A271A000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F3E9F-B96A-4683-B4EF-71144486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5547AD-851D-47A1-8C20-D54385F0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63514-74EC-4305-BB21-6AD3DB1A7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19646-02A4-4921-ABA1-61D4010EC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A14D9-39CB-4A57-A75B-EE2A3BF509F3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00057-6847-4E00-A438-8C573EE5C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263BA-D4DF-496A-A31A-A1FA3A75DB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006B1-8263-4721-87FF-65FD84C80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2014B2-0519-42F2-AF13-91ADAAEC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69" y="-479"/>
            <a:ext cx="7385331" cy="8534211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F5FB8-8710-4A41-82E2-F05E4D8B6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41" y="1155046"/>
            <a:ext cx="7139666" cy="3372899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latin typeface="Century Gothic" panose="020B0502020202020204" pitchFamily="34" charset="0"/>
              </a:rPr>
              <a:t>GOD’S GLORY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sz="8000" b="1" dirty="0">
                <a:latin typeface="Century Gothic" panose="020B0502020202020204" pitchFamily="34" charset="0"/>
              </a:rPr>
              <a:t>DEFENDED!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A2FDD-83D5-45AD-A4A3-AA6AE9DE7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485" y="0"/>
            <a:ext cx="3532848" cy="1155525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/>
              <a:t>1 SAMUEL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8325F-C92B-44E4-B4F4-045A41BAC87B}"/>
              </a:ext>
            </a:extLst>
          </p:cNvPr>
          <p:cNvSpPr txBox="1"/>
          <p:nvPr/>
        </p:nvSpPr>
        <p:spPr>
          <a:xfrm>
            <a:off x="777507" y="3278982"/>
            <a:ext cx="6830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Chpt 4: God’s glory is </a:t>
            </a:r>
            <a:br>
              <a:rPr lang="en-US" sz="3200" dirty="0"/>
            </a:br>
            <a:r>
              <a:rPr lang="en-US" sz="3200" u="sng" dirty="0"/>
              <a:t>departed</a:t>
            </a:r>
            <a:r>
              <a:rPr lang="en-US" sz="3200" dirty="0"/>
              <a:t> from Israel.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Chpt 5: God’s glory is </a:t>
            </a:r>
            <a:r>
              <a:rPr lang="en-US" sz="3200" u="sng" dirty="0"/>
              <a:t>defended</a:t>
            </a:r>
            <a:r>
              <a:rPr lang="en-US" sz="3200" dirty="0"/>
              <a:t> against the pagan Philistines.</a:t>
            </a:r>
          </a:p>
        </p:txBody>
      </p:sp>
    </p:spTree>
    <p:extLst>
      <p:ext uri="{BB962C8B-B14F-4D97-AF65-F5344CB8AC3E}">
        <p14:creationId xmlns:p14="http://schemas.microsoft.com/office/powerpoint/2010/main" val="2191514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472"/>
            <a:ext cx="10515600" cy="6460672"/>
          </a:xfrm>
        </p:spPr>
        <p:txBody>
          <a:bodyPr anchor="ctr">
            <a:normAutofit/>
          </a:bodyPr>
          <a:lstStyle/>
          <a:p>
            <a:r>
              <a:rPr lang="en-US" sz="3600" dirty="0"/>
              <a:t>Isaiah 1:3-4 The ox </a:t>
            </a:r>
            <a:r>
              <a:rPr lang="en-US" sz="3600" dirty="0" err="1"/>
              <a:t>knoweth</a:t>
            </a:r>
            <a:r>
              <a:rPr lang="en-US" sz="3600" dirty="0"/>
              <a:t> his owner, and the ass his master's crib: but Israel doth not know, my people doth not consider. 4  Ah sinful nation, a people laden with iniquity, a seed of evildoers, children that are corrupters: they have forsaken the LORD, they have provoked the Holy One of Israel unto anger, they are gone away backward.</a:t>
            </a:r>
          </a:p>
        </p:txBody>
      </p:sp>
    </p:spTree>
    <p:extLst>
      <p:ext uri="{BB962C8B-B14F-4D97-AF65-F5344CB8AC3E}">
        <p14:creationId xmlns:p14="http://schemas.microsoft.com/office/powerpoint/2010/main" val="326688890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A218E6-316B-4FD1-A3C5-306927BF4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2" r="-1" b="-2"/>
          <a:stretch/>
        </p:blipFill>
        <p:spPr>
          <a:xfrm>
            <a:off x="5114905" y="-72736"/>
            <a:ext cx="7077094" cy="6930733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408" y="2439952"/>
            <a:ext cx="4459584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Were those cows </a:t>
            </a:r>
            <a:r>
              <a:rPr lang="en-US" sz="4800" b="1" u="sng" dirty="0"/>
              <a:t>smarter</a:t>
            </a:r>
            <a:r>
              <a:rPr lang="en-US" sz="4800" b="1" dirty="0"/>
              <a:t> than </a:t>
            </a:r>
            <a:r>
              <a:rPr lang="en-US" sz="4800" b="1" u="sng" dirty="0"/>
              <a:t>some of us</a:t>
            </a:r>
            <a:r>
              <a:rPr lang="en-US" sz="4800" b="1" dirty="0"/>
              <a:t> this morning?</a:t>
            </a:r>
          </a:p>
        </p:txBody>
      </p:sp>
    </p:spTree>
    <p:extLst>
      <p:ext uri="{BB962C8B-B14F-4D97-AF65-F5344CB8AC3E}">
        <p14:creationId xmlns:p14="http://schemas.microsoft.com/office/powerpoint/2010/main" val="261867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3AA8-0BEF-4441-B2EE-D79ED6404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" t="13973" r="881" b="11524"/>
          <a:stretch/>
        </p:blipFill>
        <p:spPr>
          <a:xfrm>
            <a:off x="41564" y="10"/>
            <a:ext cx="121504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81CCA43-77D2-4151-B9D3-369F076B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9" t="2" r="761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4DD05-63C8-402F-AF9D-2B848151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Ark, </a:t>
            </a:r>
            <a:r>
              <a:rPr lang="en-US" b="1" u="sng" dirty="0">
                <a:latin typeface="Century Gothic" panose="020B0502020202020204" pitchFamily="34" charset="0"/>
              </a:rPr>
              <a:t>Received</a:t>
            </a:r>
            <a:r>
              <a:rPr lang="en-US" b="1" dirty="0">
                <a:latin typeface="Century Gothic" panose="020B0502020202020204" pitchFamily="34" charset="0"/>
              </a:rPr>
              <a:t> with </a:t>
            </a:r>
            <a:r>
              <a:rPr lang="en-US" b="1" u="sng" dirty="0">
                <a:latin typeface="Century Gothic" panose="020B0502020202020204" pitchFamily="34" charset="0"/>
              </a:rPr>
              <a:t>Rejoicing</a:t>
            </a:r>
            <a:r>
              <a:rPr lang="en-US" b="1" dirty="0">
                <a:latin typeface="Century Gothic" panose="020B0502020202020204" pitchFamily="34" charset="0"/>
              </a:rPr>
              <a:t>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DF726-A8B5-4BFC-91F8-46A9FAFB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6576752" cy="3462228"/>
          </a:xfrm>
        </p:spPr>
        <p:txBody>
          <a:bodyPr>
            <a:normAutofit/>
          </a:bodyPr>
          <a:lstStyle/>
          <a:p>
            <a:r>
              <a:rPr lang="en-US" sz="3200" dirty="0" err="1"/>
              <a:t>Bethshemesh</a:t>
            </a:r>
            <a:r>
              <a:rPr lang="en-US" sz="3200" dirty="0"/>
              <a:t> = “house of the </a:t>
            </a:r>
            <a:br>
              <a:rPr lang="en-US" sz="3200" dirty="0"/>
            </a:br>
            <a:r>
              <a:rPr lang="en-US" sz="3200" dirty="0"/>
              <a:t>sun.” It is a place and time of </a:t>
            </a:r>
            <a:r>
              <a:rPr lang="en-US" sz="3200" u="sng" dirty="0"/>
              <a:t>harvest</a:t>
            </a:r>
            <a:r>
              <a:rPr lang="en-US" sz="3200" dirty="0"/>
              <a:t>.</a:t>
            </a:r>
          </a:p>
          <a:p>
            <a:r>
              <a:rPr lang="en-US" sz="3200" dirty="0"/>
              <a:t>Jesus = </a:t>
            </a:r>
          </a:p>
          <a:p>
            <a:pPr lvl="1"/>
            <a:r>
              <a:rPr lang="en-US" sz="3200" dirty="0"/>
              <a:t>The “Sun of righteousness”</a:t>
            </a:r>
          </a:p>
          <a:p>
            <a:pPr lvl="1"/>
            <a:r>
              <a:rPr lang="en-US" sz="3200" dirty="0"/>
              <a:t>“That Rock” 1 Cor 10:4</a:t>
            </a:r>
          </a:p>
        </p:txBody>
      </p:sp>
    </p:spTree>
    <p:extLst>
      <p:ext uri="{BB962C8B-B14F-4D97-AF65-F5344CB8AC3E}">
        <p14:creationId xmlns:p14="http://schemas.microsoft.com/office/powerpoint/2010/main" val="118336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472"/>
            <a:ext cx="10515600" cy="6460672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Colossians 3:1-4 If ye then be risen with Christ, seek those things which are above, where Christ </a:t>
            </a:r>
            <a:r>
              <a:rPr lang="en-US" sz="3600" dirty="0" err="1"/>
              <a:t>sitteth</a:t>
            </a:r>
            <a:r>
              <a:rPr lang="en-US" sz="3600" dirty="0"/>
              <a:t> on the right hand of God. 2  Set your affection on things above, not on things on the earth. 3  For ye are dead, and your life is hid with Christ in God. 4  When Christ, who is our life, shall appear, then shall ye also appear with him in glory. </a:t>
            </a:r>
          </a:p>
        </p:txBody>
      </p:sp>
    </p:spTree>
    <p:extLst>
      <p:ext uri="{BB962C8B-B14F-4D97-AF65-F5344CB8AC3E}">
        <p14:creationId xmlns:p14="http://schemas.microsoft.com/office/powerpoint/2010/main" val="297550111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BFA7-63D5-40B2-A403-443C5AFEA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D06B-06F4-4511-AC7E-C70FAEC31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3109B-0D72-4449-A877-1ACDC6FA1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" t="5324" r="3497" b="9931"/>
          <a:stretch/>
        </p:blipFill>
        <p:spPr>
          <a:xfrm>
            <a:off x="3761508" y="0"/>
            <a:ext cx="4696691" cy="68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78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F5FB8-8710-4A41-82E2-F05E4D8B6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00" y="1086467"/>
            <a:ext cx="11167399" cy="1055766"/>
          </a:xfrm>
        </p:spPr>
        <p:txBody>
          <a:bodyPr anchor="t">
            <a:normAutofit/>
          </a:bodyPr>
          <a:lstStyle/>
          <a:p>
            <a:pPr algn="l"/>
            <a:r>
              <a:rPr lang="en-US" sz="4800" b="1" dirty="0">
                <a:latin typeface="Century Gothic" panose="020B0502020202020204" pitchFamily="34" charset="0"/>
              </a:rPr>
              <a:t>The Ark, Regarded with </a:t>
            </a:r>
            <a:r>
              <a:rPr lang="en-US" sz="4800" b="1" u="sng" dirty="0">
                <a:latin typeface="Century Gothic" panose="020B0502020202020204" pitchFamily="34" charset="0"/>
              </a:rPr>
              <a:t>Regret</a:t>
            </a:r>
            <a:r>
              <a:rPr lang="en-US" sz="4800" b="1" dirty="0"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8325F-C92B-44E4-B4F4-045A41BAC87B}"/>
              </a:ext>
            </a:extLst>
          </p:cNvPr>
          <p:cNvSpPr txBox="1"/>
          <p:nvPr/>
        </p:nvSpPr>
        <p:spPr>
          <a:xfrm>
            <a:off x="729602" y="2402682"/>
            <a:ext cx="106448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Presumption again!?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50,070 people died!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no scribal errors in God’s preserved Word!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Too many of us, when God is chastising us, just want God to go away instead of wanting to get right with Him!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  <a:latin typeface="Calibri" panose="020F0502020204030204"/>
              </a:rPr>
              <a:t>But our hearts long to be in right relationship with the Lord!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569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9712A-79B0-4E03-B32A-C907CE331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2848" r="937" b="2331"/>
          <a:stretch/>
        </p:blipFill>
        <p:spPr>
          <a:xfrm>
            <a:off x="99060" y="647699"/>
            <a:ext cx="11925300" cy="55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01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DE47A-1910-4452-96DE-2B748FFB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939D2-2712-441E-9D32-930D2DF17C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C01D0-9214-4625-9099-55FFAE8741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47"/>
          <a:stretch/>
        </p:blipFill>
        <p:spPr>
          <a:xfrm>
            <a:off x="7914" y="0"/>
            <a:ext cx="12190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7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2014B2-0519-42F2-AF13-91ADAAECB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69" y="-479"/>
            <a:ext cx="7385331" cy="8534211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F5FB8-8710-4A41-82E2-F05E4D8B6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41" y="1155046"/>
            <a:ext cx="7139666" cy="3372899"/>
          </a:xfrm>
        </p:spPr>
        <p:txBody>
          <a:bodyPr anchor="t">
            <a:normAutofit/>
          </a:bodyPr>
          <a:lstStyle/>
          <a:p>
            <a:pPr algn="l"/>
            <a:r>
              <a:rPr lang="en-US" b="1" dirty="0">
                <a:latin typeface="Century Gothic" panose="020B0502020202020204" pitchFamily="34" charset="0"/>
              </a:rPr>
              <a:t>GOD’S GLORY</a:t>
            </a:r>
            <a:br>
              <a:rPr lang="en-US" b="1" dirty="0">
                <a:latin typeface="Century Gothic" panose="020B0502020202020204" pitchFamily="34" charset="0"/>
              </a:rPr>
            </a:br>
            <a:r>
              <a:rPr lang="en-US" sz="8000" b="1" dirty="0">
                <a:latin typeface="Century Gothic" panose="020B0502020202020204" pitchFamily="34" charset="0"/>
              </a:rPr>
              <a:t>DEFENDED!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A2FDD-83D5-45AD-A4A3-AA6AE9DE7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485" y="0"/>
            <a:ext cx="3532848" cy="1155525"/>
          </a:xfrm>
        </p:spPr>
        <p:txBody>
          <a:bodyPr anchor="b">
            <a:normAutofit/>
          </a:bodyPr>
          <a:lstStyle/>
          <a:p>
            <a:pPr algn="l"/>
            <a:r>
              <a:rPr lang="en-US" sz="2800" dirty="0"/>
              <a:t>1 SAMUEL 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68325F-C92B-44E4-B4F4-045A41BAC87B}"/>
              </a:ext>
            </a:extLst>
          </p:cNvPr>
          <p:cNvSpPr txBox="1"/>
          <p:nvPr/>
        </p:nvSpPr>
        <p:spPr>
          <a:xfrm>
            <a:off x="777507" y="3278982"/>
            <a:ext cx="68305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Chpt 4: God’s glory is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from Israel.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Chpt 5: God’s glory is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defended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against the pagan Philistines.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Chpt 6: God’s glory is defended against the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Israelites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2075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0122D8FB-6AF4-4923-89BB-D127A1525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13" b="5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834DD05-63C8-402F-AF9D-2B848151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7 months of </a:t>
            </a:r>
            <a:r>
              <a:rPr lang="en-US" sz="3600" b="1" u="sng" dirty="0">
                <a:solidFill>
                  <a:schemeClr val="bg1"/>
                </a:solidFill>
              </a:rPr>
              <a:t>suffering</a:t>
            </a:r>
            <a:r>
              <a:rPr lang="en-US" sz="3600" b="1" dirty="0">
                <a:solidFill>
                  <a:schemeClr val="bg1"/>
                </a:solidFill>
              </a:rPr>
              <a:t> before the Philistines seek </a:t>
            </a:r>
            <a:r>
              <a:rPr lang="en-US" sz="3600" b="1" u="sng" dirty="0">
                <a:solidFill>
                  <a:schemeClr val="bg1"/>
                </a:solidFill>
              </a:rPr>
              <a:t>repentance</a:t>
            </a:r>
            <a:r>
              <a:rPr lang="en-US" sz="3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9445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FC98E-C666-450C-B0B0-173050EF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3505831"/>
            <a:ext cx="4790211" cy="3352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4DD05-63C8-402F-AF9D-2B848151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-7923"/>
            <a:ext cx="6586491" cy="1676603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Century Gothic" panose="020B0502020202020204" pitchFamily="34" charset="0"/>
              </a:rPr>
              <a:t>The Sad </a:t>
            </a:r>
            <a:r>
              <a:rPr lang="en-US" sz="3400" b="1" u="sng" dirty="0">
                <a:latin typeface="Century Gothic" panose="020B0502020202020204" pitchFamily="34" charset="0"/>
              </a:rPr>
              <a:t>Solution</a:t>
            </a:r>
            <a:r>
              <a:rPr lang="en-US" sz="3400" b="1" dirty="0">
                <a:latin typeface="Century Gothic" panose="020B0502020202020204" pitchFamily="34" charset="0"/>
              </a:rPr>
              <a:t>?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DF726-A8B5-4BFC-91F8-46A9FAFB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309256"/>
            <a:ext cx="6929389" cy="5548744"/>
          </a:xfrm>
        </p:spPr>
        <p:txBody>
          <a:bodyPr>
            <a:normAutofit/>
          </a:bodyPr>
          <a:lstStyle/>
          <a:p>
            <a:r>
              <a:rPr lang="en-US" sz="3200" dirty="0"/>
              <a:t>More presumption. Strike 1!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DF9D5-24BA-43AC-84DE-42A8467B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923"/>
            <a:ext cx="4790209" cy="39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99931-B952-4700-AF05-11EC52489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8472"/>
            <a:ext cx="10515600" cy="6460672"/>
          </a:xfrm>
        </p:spPr>
        <p:txBody>
          <a:bodyPr anchor="ctr">
            <a:normAutofit/>
          </a:bodyPr>
          <a:lstStyle/>
          <a:p>
            <a:r>
              <a:rPr lang="en-US" sz="3600" dirty="0"/>
              <a:t>Galatians 6:7-8a  Be not deceived; God is not mocked: for whatsoever a man soweth, that shall he also reap. 8  For he that soweth to his flesh shall of the flesh reap corruption; but he that soweth to the Spirit shall of the Spirit reap life everlasting.</a:t>
            </a:r>
          </a:p>
        </p:txBody>
      </p:sp>
    </p:spTree>
    <p:extLst>
      <p:ext uri="{BB962C8B-B14F-4D97-AF65-F5344CB8AC3E}">
        <p14:creationId xmlns:p14="http://schemas.microsoft.com/office/powerpoint/2010/main" val="2981449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3FC98E-C666-450C-B0B0-173050EF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3505831"/>
            <a:ext cx="4790211" cy="33521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4DD05-63C8-402F-AF9D-2B848151A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-7923"/>
            <a:ext cx="6586491" cy="1676603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Century Gothic" panose="020B0502020202020204" pitchFamily="34" charset="0"/>
              </a:rPr>
              <a:t>The Sad </a:t>
            </a:r>
            <a:r>
              <a:rPr lang="en-US" sz="3400" b="1" u="sng" dirty="0">
                <a:latin typeface="Century Gothic" panose="020B0502020202020204" pitchFamily="34" charset="0"/>
              </a:rPr>
              <a:t>Solution</a:t>
            </a:r>
            <a:r>
              <a:rPr lang="en-US" sz="3400" b="1" dirty="0">
                <a:latin typeface="Century Gothic" panose="020B0502020202020204" pitchFamily="34" charset="0"/>
              </a:rPr>
              <a:t>?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DF726-A8B5-4BFC-91F8-46A9FAFB7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309256"/>
            <a:ext cx="6929389" cy="5548744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More presumption. Strike 1!</a:t>
            </a:r>
          </a:p>
          <a:p>
            <a:pPr lvl="1"/>
            <a:r>
              <a:rPr lang="en-US" sz="3200" dirty="0"/>
              <a:t>Destruction “images of your mice that mar the land.”</a:t>
            </a:r>
          </a:p>
          <a:p>
            <a:pPr lvl="1"/>
            <a:r>
              <a:rPr lang="en-US" sz="3200" dirty="0"/>
              <a:t>Death</a:t>
            </a:r>
          </a:p>
          <a:p>
            <a:pPr lvl="1"/>
            <a:r>
              <a:rPr lang="en-US" sz="3200" dirty="0"/>
              <a:t>Derriere – “Wherefore ye shall make images of your Emerods”</a:t>
            </a:r>
            <a:br>
              <a:rPr lang="en-US" sz="3200" dirty="0"/>
            </a:b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/>
              <a:t>Call for the ministers of Dagon. Strike 2!</a:t>
            </a:r>
          </a:p>
          <a:p>
            <a:r>
              <a:rPr lang="en-US" sz="3200" dirty="0"/>
              <a:t>They decide to GET RID of God rather than GET RIGHT with God! Strike 3!</a:t>
            </a:r>
          </a:p>
          <a:p>
            <a:r>
              <a:rPr lang="en-US" sz="3200" dirty="0"/>
              <a:t>This is the problem with the mentality of the lost mind; it wants God to just “</a:t>
            </a:r>
            <a:r>
              <a:rPr lang="en-US" sz="3200" u="sng" dirty="0"/>
              <a:t>go away</a:t>
            </a:r>
            <a:r>
              <a:rPr lang="en-US" sz="3200" dirty="0"/>
              <a:t> and </a:t>
            </a:r>
            <a:r>
              <a:rPr lang="en-US" sz="3200" u="sng" dirty="0"/>
              <a:t>leave</a:t>
            </a:r>
            <a:r>
              <a:rPr lang="en-US" sz="3200" dirty="0"/>
              <a:t> me </a:t>
            </a:r>
            <a:r>
              <a:rPr lang="en-US" sz="3200" u="sng" dirty="0"/>
              <a:t>alone</a:t>
            </a:r>
            <a:r>
              <a:rPr lang="en-US" sz="3200" dirty="0"/>
              <a:t>!”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DF9D5-24BA-43AC-84DE-42A8467B5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7923"/>
            <a:ext cx="4790209" cy="39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B181E26-89C4-4A14-92DE-0F4C4B0E948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58EC7E-647B-4673-B42B-CFBE76E30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95" r="2" b="17774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8AFC3-3D57-4AC4-BDF4-07E6E0BE4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02" t="16351" r="4400" b="31860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A2E3C2-5018-4AC2-B75E-F0A6F994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The revealed </a:t>
            </a:r>
            <a:r>
              <a:rPr lang="en-US" b="1" u="sng" dirty="0">
                <a:latin typeface="Century Gothic" panose="020B0502020202020204" pitchFamily="34" charset="0"/>
              </a:rPr>
              <a:t>conclusion</a:t>
            </a:r>
            <a:r>
              <a:rPr lang="en-US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23F0C-0BE8-4ADC-B54F-F6371432F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295900" cy="4636854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They knew the cows would go straight home for their crying calves.  They knew that only divine intervention would keeps the cows from their calves.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They were </a:t>
            </a:r>
            <a:r>
              <a:rPr lang="en-US" sz="3200" u="sng" dirty="0">
                <a:solidFill>
                  <a:schemeClr val="bg1"/>
                </a:solidFill>
              </a:rPr>
              <a:t>wrong</a:t>
            </a:r>
            <a:r>
              <a:rPr lang="en-US" sz="3200" dirty="0">
                <a:solidFill>
                  <a:schemeClr val="bg1"/>
                </a:solidFill>
              </a:rPr>
              <a:t> in their presumptions against God, but the cows were </a:t>
            </a:r>
            <a:r>
              <a:rPr lang="en-US" sz="3200" u="sng" dirty="0">
                <a:solidFill>
                  <a:schemeClr val="bg1"/>
                </a:solidFill>
              </a:rPr>
              <a:t>right </a:t>
            </a:r>
            <a:br>
              <a:rPr lang="en-US" sz="3200" u="sng" dirty="0">
                <a:solidFill>
                  <a:schemeClr val="bg1"/>
                </a:solidFill>
              </a:rPr>
            </a:br>
            <a:r>
              <a:rPr lang="en-US" sz="3200" u="sng" dirty="0">
                <a:solidFill>
                  <a:schemeClr val="bg1"/>
                </a:solidFill>
              </a:rPr>
              <a:t>with Him!</a:t>
            </a:r>
          </a:p>
        </p:txBody>
      </p:sp>
    </p:spTree>
    <p:extLst>
      <p:ext uri="{BB962C8B-B14F-4D97-AF65-F5344CB8AC3E}">
        <p14:creationId xmlns:p14="http://schemas.microsoft.com/office/powerpoint/2010/main" val="134258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412</Words>
  <Application>Microsoft Office PowerPoint</Application>
  <PresentationFormat>Widescreen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Office Theme</vt:lpstr>
      <vt:lpstr>GOD’S GLORY DEFENDED!</vt:lpstr>
      <vt:lpstr>PowerPoint Presentation</vt:lpstr>
      <vt:lpstr>PowerPoint Presentation</vt:lpstr>
      <vt:lpstr>GOD’S GLORY DEFENDED!</vt:lpstr>
      <vt:lpstr>7 months of suffering before the Philistines seek repentance.</vt:lpstr>
      <vt:lpstr>The Sad Solution?</vt:lpstr>
      <vt:lpstr>PowerPoint Presentation</vt:lpstr>
      <vt:lpstr>The Sad Solution?</vt:lpstr>
      <vt:lpstr>The revealed conclusion.</vt:lpstr>
      <vt:lpstr>PowerPoint Presentation</vt:lpstr>
      <vt:lpstr>PowerPoint Presentation</vt:lpstr>
      <vt:lpstr>PowerPoint Presentation</vt:lpstr>
      <vt:lpstr>The Ark, Received with Rejoicing!</vt:lpstr>
      <vt:lpstr>PowerPoint Presentation</vt:lpstr>
      <vt:lpstr>PowerPoint Presentation</vt:lpstr>
      <vt:lpstr>The Ark, Regarded with Regret!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Miles</dc:creator>
  <cp:lastModifiedBy>Sam Miles</cp:lastModifiedBy>
  <cp:revision>7</cp:revision>
  <dcterms:created xsi:type="dcterms:W3CDTF">2017-10-08T11:09:46Z</dcterms:created>
  <dcterms:modified xsi:type="dcterms:W3CDTF">2017-10-29T12:48:30Z</dcterms:modified>
</cp:coreProperties>
</file>